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7" r:id="rId31"/>
    <p:sldId id="285" r:id="rId32"/>
    <p:sldId id="286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codd.cs.gsu.edu/~cle25/program/project3/project-3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9857"/>
            <a:ext cx="12917773" cy="234159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8083" y="5704435"/>
            <a:ext cx="9144000" cy="754025"/>
          </a:xfrm>
        </p:spPr>
        <p:txBody>
          <a:bodyPr/>
          <a:lstStyle/>
          <a:p>
            <a:pPr algn="l"/>
            <a:r>
              <a:rPr lang="en-US" dirty="0" smtClean="0"/>
              <a:t>Erik </a:t>
            </a:r>
            <a:r>
              <a:rPr lang="en-US" dirty="0" err="1" smtClean="0"/>
              <a:t>Orndahl</a:t>
            </a:r>
            <a:r>
              <a:rPr lang="en-US" dirty="0" smtClean="0"/>
              <a:t>, Jack Le, Jerome Aragon, Joel Dsouza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87" y="391885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38" y="391885"/>
            <a:ext cx="2305794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83" y="391885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7434" y="391885"/>
            <a:ext cx="228820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Wait…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35" y="1690688"/>
            <a:ext cx="5220929" cy="49990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640" y="2582836"/>
            <a:ext cx="3506499" cy="579464"/>
          </a:xfrm>
          <a:prstGeom prst="rect">
            <a:avLst/>
          </a:prstGeom>
          <a:effectLst>
            <a:outerShdw blurRad="292100" dist="190500" dir="2700000" sx="110000" sy="110000" algn="tl" rotWithShape="0">
              <a:prstClr val="black">
                <a:alpha val="55000"/>
              </a:prst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638800" y="2314575"/>
            <a:ext cx="2047875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Style Sheet as Location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09" y="2138182"/>
            <a:ext cx="10199981" cy="30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Style Sheet Generating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87" y="2925903"/>
            <a:ext cx="9328225" cy="17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Flow: Menu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62" y="1690688"/>
            <a:ext cx="8539476" cy="48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5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Flow: Screen Transition Animation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798" y="1690688"/>
            <a:ext cx="5824403" cy="50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6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Flow: Game Play Screen – Domino effect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00" y="1690688"/>
            <a:ext cx="10170864" cy="480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Domino Effect Code – Time-based Recursion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32" y="2461160"/>
            <a:ext cx="11316929" cy="24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5200" dirty="0" smtClean="0"/>
              <a:t>Domino Effect Code – Initial Location</a:t>
            </a:r>
            <a:endParaRPr lang="en-US" sz="5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13" y="2197125"/>
            <a:ext cx="10303237" cy="24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Scramble – Bell Curve </a:t>
            </a:r>
            <a:r>
              <a:rPr lang="en-US" dirty="0" err="1" smtClean="0"/>
              <a:t>Inteval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069" y="2383543"/>
            <a:ext cx="5319862" cy="228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Well…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70" y="2295704"/>
            <a:ext cx="5802059" cy="219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9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3.wikia.nocookie.net/__cb20140824163908/spongebob/images/1/14/SpongeBob_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04" y="2068286"/>
            <a:ext cx="2085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16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The Portion We Used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398" y="2197230"/>
            <a:ext cx="6137203" cy="231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3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Scramble -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1873568"/>
            <a:ext cx="844985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Scramble – Remember The Last Move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960" y="1690688"/>
            <a:ext cx="7874079" cy="47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3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dirty="0" smtClean="0"/>
              <a:t>Scramble – Doesn’t Delay Even With 500,000 Swaps</a:t>
            </a:r>
            <a:endParaRPr lang="en-US" sz="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46" y="2322065"/>
            <a:ext cx="9096708" cy="24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8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Flow: Winning Animation – Simple Physics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15" y="1690688"/>
            <a:ext cx="10297433" cy="47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Phyics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US" dirty="0" smtClean="0"/>
              <a:t>There are 3 main components in movement: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Position.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Velocity.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Acceleration.</a:t>
            </a:r>
            <a:endParaRPr lang="en-US" dirty="0"/>
          </a:p>
          <a:p>
            <a:r>
              <a:rPr lang="en-US" dirty="0" smtClean="0"/>
              <a:t>Relationship: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Velocity is change of position.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Acceleration is change of velocity.</a:t>
            </a:r>
          </a:p>
        </p:txBody>
      </p:sp>
    </p:spTree>
    <p:extLst>
      <p:ext uri="{BB962C8B-B14F-4D97-AF65-F5344CB8AC3E}">
        <p14:creationId xmlns:p14="http://schemas.microsoft.com/office/powerpoint/2010/main" val="14796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Velocity Is A Vector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-2700000">
            <a:off x="3347953" y="3443737"/>
            <a:ext cx="5105400" cy="35496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Split It Into Two Components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109824" y="5831786"/>
            <a:ext cx="3642669" cy="354960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-5400000">
            <a:off x="2326141" y="4095041"/>
            <a:ext cx="3642668" cy="35496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>
            <a:endCxn id="4" idx="3"/>
          </p:cNvCxnSpPr>
          <p:nvPr/>
        </p:nvCxnSpPr>
        <p:spPr>
          <a:xfrm>
            <a:off x="7752493" y="2451187"/>
            <a:ext cx="0" cy="3558079"/>
          </a:xfrm>
          <a:prstGeom prst="line">
            <a:avLst/>
          </a:prstGeom>
          <a:ln>
            <a:solidFill>
              <a:schemeClr val="tx1"/>
            </a:solidFill>
            <a:prstDash val="das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3"/>
          </p:cNvCxnSpPr>
          <p:nvPr/>
        </p:nvCxnSpPr>
        <p:spPr>
          <a:xfrm flipH="1">
            <a:off x="4147475" y="2451187"/>
            <a:ext cx="3605018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 rot="-2700000">
            <a:off x="3394762" y="4078738"/>
            <a:ext cx="5105400" cy="35496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2568" y="6050635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V_x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3470036" y="1938581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V_y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7756510" y="2077796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845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The Components Are Independent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493132">
            <a:off x="5000889" y="3005419"/>
            <a:ext cx="2197239" cy="219723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-5400000">
            <a:off x="4826402" y="2702875"/>
            <a:ext cx="2546215" cy="52184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964055" y="3846604"/>
            <a:ext cx="3642669" cy="514870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96192" y="4156255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V_x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60430" y="2253024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V_y</a:t>
            </a:r>
            <a:endParaRPr lang="en-US" sz="2800" dirty="0"/>
          </a:p>
        </p:txBody>
      </p:sp>
      <p:sp>
        <p:nvSpPr>
          <p:cNvPr id="19" name="Right Arrow 18"/>
          <p:cNvSpPr/>
          <p:nvPr/>
        </p:nvSpPr>
        <p:spPr>
          <a:xfrm rot="-5400000" flipH="1">
            <a:off x="5071258" y="4720195"/>
            <a:ext cx="2056504" cy="521840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7681" y="5747757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A_y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737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Flow: Winning Animation – The Code</a:t>
            </a:r>
            <a:br>
              <a:rPr lang="en-US" dirty="0" smtClean="0"/>
            </a:br>
            <a:r>
              <a:rPr lang="en-US" sz="2800" dirty="0" smtClean="0"/>
              <a:t>(FRESHLY HOMEMADE, NO COPIED AND PASTED)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038" y="1690688"/>
            <a:ext cx="6761388" cy="49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3" y="1803603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4600" dirty="0" smtClean="0"/>
              <a:t>Flow: Winning Animation – Explosion Angles</a:t>
            </a:r>
            <a:endParaRPr lang="en-US" sz="4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96" y="2069396"/>
            <a:ext cx="8428272" cy="31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Flow: Winning Sequence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Puzzle solved.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Pieces explodes, music stops.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First winning screen pops out from center.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</a:t>
            </a:r>
            <a:r>
              <a:rPr lang="en-US" dirty="0" smtClean="0"/>
              <a:t>winning screen fades.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Victory screen fades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Victory text starts running.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Flow: Winning Sequence -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516" y="1690688"/>
            <a:ext cx="7392432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dirty="0" smtClean="0"/>
              <a:t>Winning Running Text – Another Recursive Function…</a:t>
            </a:r>
            <a:endParaRPr lang="en-US" sz="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04" y="2856534"/>
            <a:ext cx="11220056" cy="17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6961" y="2194561"/>
            <a:ext cx="11049000" cy="2970848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15000" b="1" dirty="0" smtClean="0">
                <a:ln w="0">
                  <a:noFill/>
                </a:ln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hlinkClick r:id="rId2"/>
              </a:rPr>
              <a:t>DEMO</a:t>
            </a:r>
            <a:endParaRPr lang="en-US" sz="15000" b="1" dirty="0">
              <a:ln w="0">
                <a:noFill/>
              </a:ln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58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879" y="856569"/>
            <a:ext cx="35909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vignette3.wikia.nocookie.net/moviepedia/images/f/f4/Krabby_Patty_Formula_in_Bottle.png/revision/latest?cb=201501292002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61" y="1058862"/>
            <a:ext cx="2414418" cy="464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0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vignette1.wikia.nocookie.net/spongebob/images/3/3b/SecretFormula2.jpg/revision/latest?cb=201504051951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007"/>
            <a:ext cx="12192000" cy="65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1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Jack: Just the simple game is too bland. We need some theme.</a:t>
            </a:r>
          </a:p>
          <a:p>
            <a:r>
              <a:rPr lang="en-US" dirty="0" smtClean="0"/>
              <a:t>Joel: How about </a:t>
            </a:r>
            <a:r>
              <a:rPr lang="en-US" dirty="0" err="1" smtClean="0"/>
              <a:t>Spongebob</a:t>
            </a:r>
            <a:r>
              <a:rPr lang="en-US" dirty="0"/>
              <a:t>?</a:t>
            </a:r>
            <a:endParaRPr lang="en-US" dirty="0" smtClean="0"/>
          </a:p>
          <a:p>
            <a:r>
              <a:rPr lang="en-US" dirty="0" smtClean="0"/>
              <a:t>Everyone: Sure sounds good.</a:t>
            </a:r>
          </a:p>
          <a:p>
            <a:r>
              <a:rPr lang="en-US" dirty="0" smtClean="0"/>
              <a:t>Jack: I’ll handle the animations.</a:t>
            </a:r>
          </a:p>
          <a:p>
            <a:r>
              <a:rPr lang="en-US" dirty="0" smtClean="0"/>
              <a:t>Erik: I’ll do the logic.</a:t>
            </a:r>
          </a:p>
          <a:p>
            <a:r>
              <a:rPr lang="en-US" dirty="0" smtClean="0"/>
              <a:t>Joel &amp; Jerome: We’ll search for materials and help along the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5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43" y="508000"/>
            <a:ext cx="8294643" cy="60766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The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Thanks to JavaScript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535" y="1690688"/>
            <a:ext cx="5220929" cy="49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166</TotalTime>
  <Words>263</Words>
  <Application>Microsoft Office PowerPoint</Application>
  <PresentationFormat>Widescreen</PresentationFormat>
  <Paragraphs>54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Corbel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Idea</vt:lpstr>
      <vt:lpstr>The Game</vt:lpstr>
      <vt:lpstr>Thanks to JavaScript</vt:lpstr>
      <vt:lpstr>Wait…</vt:lpstr>
      <vt:lpstr>Use Style Sheet as Location Map</vt:lpstr>
      <vt:lpstr>Style Sheet Generating Code</vt:lpstr>
      <vt:lpstr>Flow: Menu Screen</vt:lpstr>
      <vt:lpstr>Flow: Screen Transition Animation</vt:lpstr>
      <vt:lpstr>Flow: Game Play Screen – Domino effect</vt:lpstr>
      <vt:lpstr>Domino Effect Code – Time-based Recursion</vt:lpstr>
      <vt:lpstr>Domino Effect Code – Initial Location</vt:lpstr>
      <vt:lpstr>Scramble – Bell Curve Inteval</vt:lpstr>
      <vt:lpstr>Well…</vt:lpstr>
      <vt:lpstr>The Portion We Used</vt:lpstr>
      <vt:lpstr>Scramble - Code</vt:lpstr>
      <vt:lpstr>Scramble – Remember The Last Move</vt:lpstr>
      <vt:lpstr>Scramble – Doesn’t Delay Even With 500,000 Swaps</vt:lpstr>
      <vt:lpstr>Flow: Winning Animation – Simple Physics</vt:lpstr>
      <vt:lpstr>The Phyics</vt:lpstr>
      <vt:lpstr>Velocity Is A Vector</vt:lpstr>
      <vt:lpstr>Split It Into Two Components</vt:lpstr>
      <vt:lpstr>The Components Are Independent</vt:lpstr>
      <vt:lpstr>Flow: Winning Animation – The Code (FRESHLY HOMEMADE, NO COPIED AND PASTED)</vt:lpstr>
      <vt:lpstr>Flow: Winning Animation – Explosion Angles</vt:lpstr>
      <vt:lpstr>Flow: Winning Sequence</vt:lpstr>
      <vt:lpstr>Flow: Winning Sequence - Code</vt:lpstr>
      <vt:lpstr>Winning Running Text – Another Recursive Function…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Le</dc:creator>
  <cp:lastModifiedBy>Jack Le</cp:lastModifiedBy>
  <cp:revision>53</cp:revision>
  <dcterms:created xsi:type="dcterms:W3CDTF">2015-11-08T20:36:27Z</dcterms:created>
  <dcterms:modified xsi:type="dcterms:W3CDTF">2015-11-08T23:23:08Z</dcterms:modified>
</cp:coreProperties>
</file>